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3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72" r:id="rId13"/>
    <p:sldId id="268" r:id="rId14"/>
    <p:sldId id="267" r:id="rId15"/>
    <p:sldId id="269" r:id="rId16"/>
    <p:sldId id="273" r:id="rId17"/>
    <p:sldId id="271" r:id="rId18"/>
    <p:sldId id="274" r:id="rId19"/>
    <p:sldId id="270" r:id="rId20"/>
    <p:sldId id="275" r:id="rId21"/>
    <p:sldId id="276" r:id="rId2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439"/>
    <p:restoredTop sz="50000"/>
  </p:normalViewPr>
  <p:slideViewPr>
    <p:cSldViewPr snapToGrid="0" snapToObjects="1">
      <p:cViewPr>
        <p:scale>
          <a:sx n="100" d="100"/>
          <a:sy n="100" d="100"/>
        </p:scale>
        <p:origin x="1568" y="43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57E5A-3DCB-CF48-A9F0-328604518666}" type="datetimeFigureOut">
              <a:rPr lang="en-US" smtClean="0"/>
              <a:t>3/31/16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43CA8-400B-7F4E-8A23-6172CDAA36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5383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57E5A-3DCB-CF48-A9F0-328604518666}" type="datetimeFigureOut">
              <a:rPr lang="en-US" smtClean="0"/>
              <a:t>3/31/16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43CA8-400B-7F4E-8A23-6172CDAA36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8248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57E5A-3DCB-CF48-A9F0-328604518666}" type="datetimeFigureOut">
              <a:rPr lang="en-US" smtClean="0"/>
              <a:t>3/31/16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43CA8-400B-7F4E-8A23-6172CDAA36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6432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57E5A-3DCB-CF48-A9F0-328604518666}" type="datetimeFigureOut">
              <a:rPr lang="en-US" smtClean="0"/>
              <a:t>3/31/16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43CA8-400B-7F4E-8A23-6172CDAA36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4975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57E5A-3DCB-CF48-A9F0-328604518666}" type="datetimeFigureOut">
              <a:rPr lang="en-US" smtClean="0"/>
              <a:t>3/31/16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43CA8-400B-7F4E-8A23-6172CDAA36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6228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57E5A-3DCB-CF48-A9F0-328604518666}" type="datetimeFigureOut">
              <a:rPr lang="en-US" smtClean="0"/>
              <a:t>3/31/16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43CA8-400B-7F4E-8A23-6172CDAA36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4424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57E5A-3DCB-CF48-A9F0-328604518666}" type="datetimeFigureOut">
              <a:rPr lang="en-US" smtClean="0"/>
              <a:t>3/31/16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43CA8-400B-7F4E-8A23-6172CDAA36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3248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57E5A-3DCB-CF48-A9F0-328604518666}" type="datetimeFigureOut">
              <a:rPr lang="en-US" smtClean="0"/>
              <a:t>3/31/16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43CA8-400B-7F4E-8A23-6172CDAA36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8766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57E5A-3DCB-CF48-A9F0-328604518666}" type="datetimeFigureOut">
              <a:rPr lang="en-US" smtClean="0"/>
              <a:t>3/31/16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43CA8-400B-7F4E-8A23-6172CDAA36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2439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57E5A-3DCB-CF48-A9F0-328604518666}" type="datetimeFigureOut">
              <a:rPr lang="en-US" smtClean="0"/>
              <a:t>3/31/16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43CA8-400B-7F4E-8A23-6172CDAA36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07475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57E5A-3DCB-CF48-A9F0-328604518666}" type="datetimeFigureOut">
              <a:rPr lang="en-US" smtClean="0"/>
              <a:t>3/31/16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43CA8-400B-7F4E-8A23-6172CDAA36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0425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F57E5A-3DCB-CF48-A9F0-328604518666}" type="datetimeFigureOut">
              <a:rPr lang="en-US" smtClean="0"/>
              <a:t>3/31/16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043CA8-400B-7F4E-8A23-6172CDAA36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7103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localhost:50070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4" Type="http://schemas.openxmlformats.org/officeDocument/2006/relationships/image" Target="../media/image9.jpg"/><Relationship Id="rId5" Type="http://schemas.openxmlformats.org/officeDocument/2006/relationships/image" Target="../media/image10.jpg"/><Relationship Id="rId1" Type="http://schemas.openxmlformats.org/officeDocument/2006/relationships/slideLayout" Target="../slideLayouts/slideLayout4.xml"/><Relationship Id="rId2" Type="http://schemas.openxmlformats.org/officeDocument/2006/relationships/hyperlink" Target="http://localhost:50070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Relationship Id="rId3" Type="http://schemas.openxmlformats.org/officeDocument/2006/relationships/hyperlink" Target="https://hadoop.apache.org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localhost:8088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Apache </a:t>
            </a:r>
            <a:r>
              <a:rPr lang="en-US" dirty="0" err="1" smtClean="0"/>
              <a:t>Hadoop</a:t>
            </a:r>
            <a:r>
              <a:rPr lang="en-US" dirty="0" smtClean="0"/>
              <a:t> 2.7.2</a:t>
            </a:r>
            <a:br>
              <a:rPr lang="en-US" dirty="0" smtClean="0"/>
            </a:br>
            <a:r>
              <a:rPr lang="en-US" dirty="0" smtClean="0"/>
              <a:t> Installation Guide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Haimonti Dutta</a:t>
            </a:r>
          </a:p>
          <a:p>
            <a:r>
              <a:rPr lang="en-US" dirty="0" err="1" smtClean="0"/>
              <a:t>haimonti@buffalo.edu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2346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</a:t>
            </a:r>
            <a:r>
              <a:rPr lang="en-US" dirty="0" err="1" smtClean="0"/>
              <a:t>dfs-site.xml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 smtClean="0"/>
              <a:t>&lt;</a:t>
            </a:r>
            <a:r>
              <a:rPr lang="en-US" dirty="0"/>
              <a:t>configuration&gt;  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&lt;</a:t>
            </a:r>
            <a:r>
              <a:rPr lang="en-US" dirty="0"/>
              <a:t>property&gt;        </a:t>
            </a:r>
            <a:r>
              <a:rPr lang="en-US" dirty="0" smtClean="0"/>
              <a:t>	&lt;</a:t>
            </a:r>
            <a:r>
              <a:rPr lang="en-US" dirty="0"/>
              <a:t>name&gt;</a:t>
            </a:r>
            <a:r>
              <a:rPr lang="en-US" dirty="0" err="1"/>
              <a:t>dfs.replication</a:t>
            </a:r>
            <a:r>
              <a:rPr lang="en-US" dirty="0"/>
              <a:t>&lt;/name&gt;        </a:t>
            </a:r>
            <a:r>
              <a:rPr lang="en-US" dirty="0" smtClean="0"/>
              <a:t>	&lt;</a:t>
            </a:r>
            <a:r>
              <a:rPr lang="en-US" dirty="0"/>
              <a:t>value&gt;1&lt;/value&gt;    &lt;/property&gt;    &lt;property&gt;        &lt;name&gt;</a:t>
            </a:r>
            <a:r>
              <a:rPr lang="en-US" dirty="0" err="1"/>
              <a:t>dfs.name.dir</a:t>
            </a:r>
            <a:r>
              <a:rPr lang="en-US" dirty="0"/>
              <a:t>&lt;/name&gt;        &lt;value&gt;/</a:t>
            </a:r>
            <a:r>
              <a:rPr lang="en-US" dirty="0" err="1"/>
              <a:t>usr</a:t>
            </a:r>
            <a:r>
              <a:rPr lang="en-US" dirty="0"/>
              <a:t>/local/data&lt;/value&gt;    &lt;/property&gt;&lt;/configuration</a:t>
            </a:r>
            <a:r>
              <a:rPr lang="en-US" dirty="0" smtClean="0"/>
              <a:t>&gt;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The default replication is 3 in HDFS. Since we are doing the install in a pseudo distributed mode on a local machine, we simply set the replication factor to be 1.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7466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Edit </a:t>
            </a:r>
            <a:r>
              <a:rPr lang="en-US" dirty="0" err="1" smtClean="0"/>
              <a:t>mapred-site.xml</a:t>
            </a:r>
            <a:r>
              <a:rPr lang="en-US" dirty="0" smtClean="0"/>
              <a:t> as shown below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&lt;configuration&gt;   &lt;property&gt;        &lt;name&gt;</a:t>
            </a:r>
            <a:r>
              <a:rPr lang="en-US" dirty="0" err="1"/>
              <a:t>mapreduce.framework.name</a:t>
            </a:r>
            <a:r>
              <a:rPr lang="en-US" dirty="0"/>
              <a:t>&lt;/name&gt;        &lt;value&gt;yarn&lt;/value&gt;   &lt;/property&gt;   &lt;property&gt;        &lt;name&gt;</a:t>
            </a:r>
            <a:r>
              <a:rPr lang="en-US" dirty="0" err="1"/>
              <a:t>mapreduce.jobhistory.address</a:t>
            </a:r>
            <a:r>
              <a:rPr lang="en-US" dirty="0"/>
              <a:t>&lt;/name&gt;        &lt;value&gt;localhost:10020&lt;/value&gt;   &lt;/property&gt;&lt;/configuration&gt;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6148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Edit yarn-</a:t>
            </a:r>
            <a:r>
              <a:rPr lang="en-US" dirty="0" err="1" smtClean="0"/>
              <a:t>site.xml</a:t>
            </a:r>
            <a:r>
              <a:rPr lang="en-US" dirty="0" smtClean="0"/>
              <a:t> as below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76401"/>
            <a:ext cx="7721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&lt;configuration&gt;</a:t>
            </a:r>
          </a:p>
          <a:p>
            <a:pPr marL="0" indent="0">
              <a:buNone/>
            </a:pPr>
            <a:r>
              <a:rPr lang="en-US" sz="2400" dirty="0" smtClean="0"/>
              <a:t>&lt;</a:t>
            </a:r>
            <a:r>
              <a:rPr lang="en-US" sz="2400" dirty="0"/>
              <a:t>property&gt;</a:t>
            </a:r>
          </a:p>
          <a:p>
            <a:pPr marL="0" indent="0">
              <a:buNone/>
            </a:pPr>
            <a:r>
              <a:rPr lang="en-US" sz="2400" dirty="0"/>
              <a:t>        &lt;name&gt;</a:t>
            </a:r>
            <a:r>
              <a:rPr lang="en-US" sz="2400" dirty="0" err="1"/>
              <a:t>yarn.nodemanager.aux</a:t>
            </a:r>
            <a:r>
              <a:rPr lang="en-US" sz="2400" dirty="0"/>
              <a:t>-services&lt;/name&gt;</a:t>
            </a:r>
          </a:p>
          <a:p>
            <a:pPr marL="0" indent="0">
              <a:buNone/>
            </a:pPr>
            <a:r>
              <a:rPr lang="en-US" sz="2400" dirty="0"/>
              <a:t>        &lt;value&gt;</a:t>
            </a:r>
            <a:r>
              <a:rPr lang="en-US" sz="2400" dirty="0" err="1"/>
              <a:t>mapreduce_shuffle</a:t>
            </a:r>
            <a:r>
              <a:rPr lang="en-US" sz="2400" dirty="0"/>
              <a:t>&lt;/value&gt;</a:t>
            </a:r>
          </a:p>
          <a:p>
            <a:pPr marL="0" indent="0">
              <a:buNone/>
            </a:pPr>
            <a:r>
              <a:rPr lang="en-US" sz="2400" dirty="0"/>
              <a:t>&lt;/property&gt;</a:t>
            </a:r>
          </a:p>
          <a:p>
            <a:pPr marL="0" indent="0">
              <a:buNone/>
            </a:pPr>
            <a:r>
              <a:rPr lang="en-US" sz="2400" dirty="0" smtClean="0"/>
              <a:t>&lt;</a:t>
            </a:r>
            <a:r>
              <a:rPr lang="en-US" sz="2400" dirty="0"/>
              <a:t>/configuration&gt;</a:t>
            </a:r>
          </a:p>
        </p:txBody>
      </p:sp>
    </p:spTree>
    <p:extLst>
      <p:ext uri="{BB962C8B-B14F-4D97-AF65-F5344CB8AC3E}">
        <p14:creationId xmlns:p14="http://schemas.microsoft.com/office/powerpoint/2010/main" val="5896134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Formatting the HDFS </a:t>
            </a:r>
            <a:r>
              <a:rPr lang="en-US" dirty="0" err="1" smtClean="0"/>
              <a:t>filesystem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Can be done using the following command</a:t>
            </a:r>
          </a:p>
          <a:p>
            <a:pPr marL="0" indent="0">
              <a:buNone/>
            </a:pPr>
            <a:r>
              <a:rPr lang="en-US" dirty="0" smtClean="0"/>
              <a:t>	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./</a:t>
            </a:r>
            <a:r>
              <a:rPr lang="en-US" dirty="0" err="1" smtClean="0"/>
              <a:t>hadoop</a:t>
            </a:r>
            <a:r>
              <a:rPr lang="en-US" dirty="0" smtClean="0"/>
              <a:t> </a:t>
            </a:r>
            <a:r>
              <a:rPr lang="en-US" dirty="0" err="1" smtClean="0"/>
              <a:t>namenode</a:t>
            </a:r>
            <a:r>
              <a:rPr lang="en-US" dirty="0" smtClean="0"/>
              <a:t> -format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4926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Starting and Stopping the daemons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Location of scripts: &lt;HADOOP-INSTALL-DIR&gt;/</a:t>
            </a:r>
            <a:r>
              <a:rPr lang="en-US" dirty="0" err="1" smtClean="0"/>
              <a:t>sbin</a:t>
            </a:r>
            <a:endParaRPr lang="en-US" dirty="0" smtClean="0"/>
          </a:p>
          <a:p>
            <a:r>
              <a:rPr lang="en-US" dirty="0" smtClean="0"/>
              <a:t>Two scripts of importance:</a:t>
            </a:r>
          </a:p>
          <a:p>
            <a:pPr lvl="1"/>
            <a:r>
              <a:rPr lang="en-US" dirty="0" smtClean="0"/>
              <a:t>./start-</a:t>
            </a:r>
            <a:r>
              <a:rPr lang="en-US" dirty="0" err="1" smtClean="0"/>
              <a:t>dfs.sh</a:t>
            </a:r>
            <a:r>
              <a:rPr lang="en-US" dirty="0" smtClean="0"/>
              <a:t> [Sets up the DFS]</a:t>
            </a:r>
          </a:p>
          <a:p>
            <a:pPr lvl="1"/>
            <a:r>
              <a:rPr lang="en-US" dirty="0" smtClean="0"/>
              <a:t>./start-</a:t>
            </a:r>
            <a:r>
              <a:rPr lang="en-US" dirty="0" err="1" smtClean="0"/>
              <a:t>yarn.sh</a:t>
            </a:r>
            <a:r>
              <a:rPr lang="en-US" dirty="0" smtClean="0"/>
              <a:t> [Sets up the Resource and Node Managers]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4689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Starting the DFS</a:t>
            </a:r>
            <a:endParaRPr lang="en-US" dirty="0"/>
          </a:p>
        </p:txBody>
      </p:sp>
      <p:pic>
        <p:nvPicPr>
          <p:cNvPr id="4" name="Content Placeholder 3" descr="start-dfs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667" b="-2667"/>
          <a:stretch>
            <a:fillRect/>
          </a:stretch>
        </p:blipFill>
        <p:spPr/>
      </p:pic>
      <p:sp>
        <p:nvSpPr>
          <p:cNvPr id="5" name="Rectangle 4"/>
          <p:cNvSpPr/>
          <p:nvPr/>
        </p:nvSpPr>
        <p:spPr>
          <a:xfrm>
            <a:off x="126999" y="2222500"/>
            <a:ext cx="8905875" cy="2682875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080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Starting the DFS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err="1" smtClean="0"/>
              <a:t>hadoop</a:t>
            </a:r>
            <a:r>
              <a:rPr lang="en-US" dirty="0" smtClean="0"/>
              <a:t> daemon log output is written to $</a:t>
            </a:r>
            <a:r>
              <a:rPr lang="en-US" dirty="0" err="1" smtClean="0"/>
              <a:t>Hadoop_log_dir</a:t>
            </a:r>
            <a:r>
              <a:rPr lang="en-US" dirty="0" smtClean="0"/>
              <a:t> directory</a:t>
            </a:r>
          </a:p>
          <a:p>
            <a:r>
              <a:rPr lang="en-US" dirty="0" smtClean="0"/>
              <a:t>Browse the web interface for the </a:t>
            </a:r>
            <a:r>
              <a:rPr lang="en-US" dirty="0" err="1" smtClean="0"/>
              <a:t>NameNode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Open a browser</a:t>
            </a:r>
          </a:p>
          <a:p>
            <a:pPr lvl="1"/>
            <a:r>
              <a:rPr lang="en-US" dirty="0" smtClean="0">
                <a:hlinkClick r:id="rId2"/>
              </a:rPr>
              <a:t>http://localhost:50070</a:t>
            </a:r>
            <a:endParaRPr lang="en-US" dirty="0" smtClean="0"/>
          </a:p>
          <a:p>
            <a:pPr marL="514350" indent="-457200"/>
            <a:r>
              <a:rPr lang="en-US" dirty="0" smtClean="0"/>
              <a:t>Take time to read through the </a:t>
            </a:r>
            <a:r>
              <a:rPr lang="en-US" dirty="0" err="1" smtClean="0"/>
              <a:t>namenode</a:t>
            </a:r>
            <a:r>
              <a:rPr lang="en-US" dirty="0" smtClean="0"/>
              <a:t>, </a:t>
            </a:r>
            <a:r>
              <a:rPr lang="en-US" dirty="0" err="1" smtClean="0"/>
              <a:t>datanode</a:t>
            </a:r>
            <a:r>
              <a:rPr lang="en-US" dirty="0" smtClean="0"/>
              <a:t> configuration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08599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Checking the </a:t>
            </a:r>
            <a:r>
              <a:rPr lang="en-US" dirty="0" err="1" smtClean="0"/>
              <a:t>Hadoop</a:t>
            </a:r>
            <a:r>
              <a:rPr lang="en-US" dirty="0" smtClean="0"/>
              <a:t> installation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>
                <a:hlinkClick r:id="rId2"/>
              </a:rPr>
              <a:t>http://localhost:50070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5" name="Content Placeholder 4" descr="test-dfs.jpg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2789" b="-52789"/>
          <a:stretch>
            <a:fillRect/>
          </a:stretch>
        </p:blipFill>
        <p:spPr>
          <a:xfrm>
            <a:off x="609600" y="1250950"/>
            <a:ext cx="4038600" cy="4525963"/>
          </a:xfrm>
        </p:spPr>
      </p:pic>
      <p:pic>
        <p:nvPicPr>
          <p:cNvPr id="6" name="Picture 5" descr="dfs-characterisitics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9500" y="1250950"/>
            <a:ext cx="3937000" cy="2162175"/>
          </a:xfrm>
          <a:prstGeom prst="rect">
            <a:avLst/>
          </a:prstGeom>
        </p:spPr>
      </p:pic>
      <p:pic>
        <p:nvPicPr>
          <p:cNvPr id="7" name="Picture 6" descr="namenode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9500" y="3765550"/>
            <a:ext cx="3937000" cy="2473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633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Setting up the DFS continued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Make the HDFS directories required to execute </a:t>
            </a:r>
            <a:r>
              <a:rPr lang="en-US" dirty="0" err="1"/>
              <a:t>MapReduce</a:t>
            </a:r>
            <a:r>
              <a:rPr lang="en-US" dirty="0"/>
              <a:t> jobs</a:t>
            </a:r>
          </a:p>
          <a:p>
            <a:r>
              <a:rPr lang="en-US" dirty="0" smtClean="0"/>
              <a:t>$bin</a:t>
            </a:r>
            <a:r>
              <a:rPr lang="en-US" dirty="0"/>
              <a:t>/</a:t>
            </a:r>
            <a:r>
              <a:rPr lang="en-US" dirty="0" err="1"/>
              <a:t>hdfs</a:t>
            </a:r>
            <a:r>
              <a:rPr lang="en-US" dirty="0"/>
              <a:t> </a:t>
            </a:r>
            <a:r>
              <a:rPr lang="en-US" dirty="0" err="1"/>
              <a:t>dfs</a:t>
            </a:r>
            <a:r>
              <a:rPr lang="en-US" dirty="0"/>
              <a:t> –</a:t>
            </a:r>
            <a:r>
              <a:rPr lang="en-US" dirty="0" err="1"/>
              <a:t>mkdir</a:t>
            </a:r>
            <a:r>
              <a:rPr lang="en-US" dirty="0"/>
              <a:t> /</a:t>
            </a:r>
            <a:r>
              <a:rPr lang="en-US" dirty="0" smtClean="0"/>
              <a:t>user</a:t>
            </a:r>
          </a:p>
          <a:p>
            <a:r>
              <a:rPr lang="en-US" dirty="0" smtClean="0"/>
              <a:t>$bin/</a:t>
            </a:r>
            <a:r>
              <a:rPr lang="en-US" dirty="0" err="1" smtClean="0"/>
              <a:t>hdfs</a:t>
            </a:r>
            <a:r>
              <a:rPr lang="en-US" dirty="0" smtClean="0"/>
              <a:t> </a:t>
            </a:r>
            <a:r>
              <a:rPr lang="en-US" dirty="0" err="1" smtClean="0"/>
              <a:t>dfs</a:t>
            </a:r>
            <a:r>
              <a:rPr lang="en-US" dirty="0" smtClean="0"/>
              <a:t> –</a:t>
            </a:r>
            <a:r>
              <a:rPr lang="en-US" dirty="0" err="1" smtClean="0"/>
              <a:t>mkdir</a:t>
            </a:r>
            <a:r>
              <a:rPr lang="en-US" dirty="0" smtClean="0"/>
              <a:t> /user/&lt;username&gt;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697186" y="4338935"/>
            <a:ext cx="5825858" cy="17543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Can you find out where these </a:t>
            </a:r>
          </a:p>
          <a:p>
            <a:pPr algn="ctr"/>
            <a:r>
              <a:rPr lang="en-US" sz="36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directories are using </a:t>
            </a:r>
          </a:p>
          <a:p>
            <a:pPr algn="ctr"/>
            <a:r>
              <a:rPr lang="en-US" sz="36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the web interface?</a:t>
            </a:r>
            <a:endParaRPr lang="en-US" sz="36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503014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Starting YARN</a:t>
            </a:r>
            <a:endParaRPr lang="en-US" dirty="0"/>
          </a:p>
        </p:txBody>
      </p:sp>
      <p:pic>
        <p:nvPicPr>
          <p:cNvPr id="4" name="Content Placeholder 3" descr="start-yarn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663" b="-2663"/>
          <a:stretch>
            <a:fillRect/>
          </a:stretch>
        </p:blipFill>
        <p:spPr/>
      </p:pic>
      <p:sp>
        <p:nvSpPr>
          <p:cNvPr id="5" name="Rectangle 4"/>
          <p:cNvSpPr/>
          <p:nvPr/>
        </p:nvSpPr>
        <p:spPr>
          <a:xfrm>
            <a:off x="190500" y="3794125"/>
            <a:ext cx="8794750" cy="19367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042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Download a stable release..</a:t>
            </a:r>
            <a:endParaRPr lang="en-US" dirty="0"/>
          </a:p>
        </p:txBody>
      </p:sp>
      <p:pic>
        <p:nvPicPr>
          <p:cNvPr id="4" name="Content Placeholder 3" descr="HadoopStable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9" r="5739"/>
          <a:stretch>
            <a:fillRect/>
          </a:stretch>
        </p:blipFill>
        <p:spPr>
          <a:xfrm>
            <a:off x="1262599" y="2974898"/>
            <a:ext cx="6750867" cy="3712717"/>
          </a:xfrm>
        </p:spPr>
      </p:pic>
      <p:sp>
        <p:nvSpPr>
          <p:cNvPr id="3" name="TextBox 2"/>
          <p:cNvSpPr txBox="1"/>
          <p:nvPr/>
        </p:nvSpPr>
        <p:spPr>
          <a:xfrm>
            <a:off x="604050" y="1595424"/>
            <a:ext cx="80827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1. Visit </a:t>
            </a:r>
            <a:r>
              <a:rPr lang="en-US" dirty="0" smtClean="0">
                <a:hlinkClick r:id="rId3"/>
              </a:rPr>
              <a:t>https://hadoop.apache.org</a:t>
            </a:r>
            <a:endParaRPr lang="en-US" dirty="0"/>
          </a:p>
          <a:p>
            <a:r>
              <a:rPr lang="en-US" dirty="0" smtClean="0"/>
              <a:t>2. Download </a:t>
            </a:r>
            <a:r>
              <a:rPr lang="en-US" dirty="0" err="1" smtClean="0"/>
              <a:t>Hadoop</a:t>
            </a:r>
            <a:r>
              <a:rPr lang="en-US" dirty="0" smtClean="0"/>
              <a:t> from the releases link – You need a binary </a:t>
            </a:r>
            <a:r>
              <a:rPr lang="en-US" dirty="0" err="1" smtClean="0"/>
              <a:t>tarball</a:t>
            </a:r>
            <a:endParaRPr lang="en-US" dirty="0"/>
          </a:p>
          <a:p>
            <a:r>
              <a:rPr lang="en-US" dirty="0" smtClean="0"/>
              <a:t>3. The latest release is 2.7.2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3914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Starting YARN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Browse the web interface for the resource manager</a:t>
            </a:r>
          </a:p>
          <a:p>
            <a:r>
              <a:rPr lang="en-US" dirty="0" smtClean="0"/>
              <a:t>By default, it is available at </a:t>
            </a:r>
          </a:p>
          <a:p>
            <a:r>
              <a:rPr lang="en-US" dirty="0" smtClean="0">
                <a:hlinkClick r:id="rId2"/>
              </a:rPr>
              <a:t>http://localhost:8088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221426" y="4669135"/>
            <a:ext cx="6701173" cy="12003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Congratulations! </a:t>
            </a:r>
          </a:p>
          <a:p>
            <a:pPr algn="ctr"/>
            <a:r>
              <a:rPr lang="en-US" sz="36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You can now run </a:t>
            </a:r>
            <a:r>
              <a:rPr lang="en-US" sz="3600" b="1" cap="none" spc="0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MapReduce</a:t>
            </a:r>
            <a:r>
              <a:rPr lang="en-US" sz="36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jobs</a:t>
            </a:r>
            <a:endParaRPr lang="en-US" sz="36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193259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Stopping the DFS and YARN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Go to &lt;</a:t>
            </a:r>
            <a:r>
              <a:rPr lang="en-US" dirty="0" err="1" smtClean="0"/>
              <a:t>hadoop</a:t>
            </a:r>
            <a:r>
              <a:rPr lang="en-US" dirty="0" smtClean="0"/>
              <a:t>-install-</a:t>
            </a:r>
            <a:r>
              <a:rPr lang="en-US" dirty="0" err="1" smtClean="0"/>
              <a:t>dir</a:t>
            </a:r>
            <a:r>
              <a:rPr lang="en-US" dirty="0" smtClean="0"/>
              <a:t>&gt;/bin from the command line and type</a:t>
            </a:r>
          </a:p>
          <a:p>
            <a:r>
              <a:rPr lang="en-US" dirty="0" smtClean="0"/>
              <a:t>./stop-</a:t>
            </a:r>
            <a:r>
              <a:rPr lang="en-US" dirty="0" err="1" smtClean="0"/>
              <a:t>dfs.sh</a:t>
            </a:r>
            <a:r>
              <a:rPr lang="en-US" dirty="0" smtClean="0"/>
              <a:t> and</a:t>
            </a:r>
          </a:p>
          <a:p>
            <a:r>
              <a:rPr lang="en-US" dirty="0" smtClean="0"/>
              <a:t>./stop-</a:t>
            </a:r>
            <a:r>
              <a:rPr lang="en-US" dirty="0" err="1" smtClean="0"/>
              <a:t>yarn.sh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95006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On un-tarring you should have this..</a:t>
            </a:r>
            <a:endParaRPr lang="en-US" dirty="0"/>
          </a:p>
        </p:txBody>
      </p:sp>
      <p:pic>
        <p:nvPicPr>
          <p:cNvPr id="4" name="Content Placeholder 3" descr="Untar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21" r="842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854441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Setting the JAVA_HOME environment variable</a:t>
            </a:r>
            <a:endParaRPr lang="en-US" dirty="0"/>
          </a:p>
        </p:txBody>
      </p:sp>
      <p:pic>
        <p:nvPicPr>
          <p:cNvPr id="4" name="Content Placeholder 3" descr="SetJavaHome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91" b="909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522486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After setting JAVA_HOME </a:t>
            </a:r>
            <a:r>
              <a:rPr lang="en-US" dirty="0" err="1" smtClean="0"/>
              <a:t>env</a:t>
            </a:r>
            <a:r>
              <a:rPr lang="en-US" dirty="0" smtClean="0"/>
              <a:t> variable</a:t>
            </a:r>
            <a:endParaRPr lang="en-US" dirty="0"/>
          </a:p>
        </p:txBody>
      </p:sp>
      <p:pic>
        <p:nvPicPr>
          <p:cNvPr id="4" name="Content Placeholder 3" descr="EchoJavaHome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941" r="-1194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354645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 the installation</a:t>
            </a:r>
            <a:endParaRPr lang="en-US" dirty="0"/>
          </a:p>
        </p:txBody>
      </p:sp>
      <p:pic>
        <p:nvPicPr>
          <p:cNvPr id="6" name="Content Placeholder 5" descr="testingInstall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" r="250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326530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Hadoop</a:t>
            </a:r>
            <a:r>
              <a:rPr lang="en-US" dirty="0" smtClean="0"/>
              <a:t> Configuration</a:t>
            </a:r>
            <a:endParaRPr lang="en-US" dirty="0"/>
          </a:p>
        </p:txBody>
      </p:sp>
      <p:pic>
        <p:nvPicPr>
          <p:cNvPr id="6" name="Content Placeholder 5" descr="Config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75" b="8675"/>
          <a:stretch>
            <a:fillRect/>
          </a:stretch>
        </p:blipFill>
        <p:spPr>
          <a:xfrm>
            <a:off x="2302075" y="3133666"/>
            <a:ext cx="6384725" cy="3511353"/>
          </a:xfrm>
        </p:spPr>
      </p:pic>
      <p:sp>
        <p:nvSpPr>
          <p:cNvPr id="3" name="TextBox 2"/>
          <p:cNvSpPr txBox="1"/>
          <p:nvPr/>
        </p:nvSpPr>
        <p:spPr>
          <a:xfrm>
            <a:off x="457200" y="1564445"/>
            <a:ext cx="7875592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1. Go to &lt;</a:t>
            </a:r>
            <a:r>
              <a:rPr lang="en-US" dirty="0" err="1" smtClean="0"/>
              <a:t>hadoop</a:t>
            </a:r>
            <a:r>
              <a:rPr lang="en-US" dirty="0" smtClean="0"/>
              <a:t>-install-</a:t>
            </a:r>
            <a:r>
              <a:rPr lang="en-US" dirty="0" err="1" smtClean="0"/>
              <a:t>dir</a:t>
            </a:r>
            <a:r>
              <a:rPr lang="en-US" dirty="0" smtClean="0"/>
              <a:t>&gt;/</a:t>
            </a:r>
            <a:r>
              <a:rPr lang="en-US" dirty="0" err="1" smtClean="0"/>
              <a:t>etc</a:t>
            </a:r>
            <a:r>
              <a:rPr lang="en-US" dirty="0" smtClean="0"/>
              <a:t>/</a:t>
            </a:r>
            <a:r>
              <a:rPr lang="en-US" dirty="0" err="1" smtClean="0"/>
              <a:t>hadoop</a:t>
            </a:r>
            <a:endParaRPr lang="en-US" dirty="0" smtClean="0"/>
          </a:p>
          <a:p>
            <a:r>
              <a:rPr lang="en-US" dirty="0" smtClean="0"/>
              <a:t>2. You will find the following files:</a:t>
            </a:r>
          </a:p>
          <a:p>
            <a:r>
              <a:rPr lang="en-US" dirty="0"/>
              <a:t>c</a:t>
            </a:r>
            <a:r>
              <a:rPr lang="en-US" dirty="0" smtClean="0"/>
              <a:t>ore-</a:t>
            </a:r>
            <a:r>
              <a:rPr lang="en-US" dirty="0" err="1" smtClean="0"/>
              <a:t>site.xml</a:t>
            </a:r>
            <a:r>
              <a:rPr lang="en-US" dirty="0" smtClean="0"/>
              <a:t>, </a:t>
            </a:r>
            <a:r>
              <a:rPr lang="en-US" dirty="0" err="1" smtClean="0"/>
              <a:t>hdfs-site.xml</a:t>
            </a:r>
            <a:r>
              <a:rPr lang="en-US" dirty="0" smtClean="0"/>
              <a:t>, </a:t>
            </a:r>
            <a:r>
              <a:rPr lang="en-US" dirty="0" err="1" smtClean="0"/>
              <a:t>mapred-site.xml</a:t>
            </a:r>
            <a:r>
              <a:rPr lang="en-US" dirty="0" smtClean="0"/>
              <a:t>, yarn-</a:t>
            </a:r>
            <a:r>
              <a:rPr lang="en-US" dirty="0" err="1" smtClean="0"/>
              <a:t>site.xml</a:t>
            </a:r>
            <a:endParaRPr lang="en-US" dirty="0" smtClean="0"/>
          </a:p>
          <a:p>
            <a:r>
              <a:rPr lang="en-US" dirty="0" smtClean="0"/>
              <a:t>3. </a:t>
            </a:r>
            <a:r>
              <a:rPr lang="en-US" dirty="0" err="1" smtClean="0"/>
              <a:t>Hadoop</a:t>
            </a:r>
            <a:r>
              <a:rPr lang="en-US" dirty="0" smtClean="0"/>
              <a:t> 2.7.2 uses Yarn for resource management and scheduling and hence this needs to be configured.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1754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Hadoop</a:t>
            </a:r>
            <a:r>
              <a:rPr lang="en-US" dirty="0" smtClean="0"/>
              <a:t> in Pseudo-Distributed Mode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Three files need to be edited</a:t>
            </a:r>
          </a:p>
          <a:p>
            <a:pPr lvl="1"/>
            <a:r>
              <a:rPr lang="en-US" dirty="0" smtClean="0"/>
              <a:t>core-</a:t>
            </a:r>
            <a:r>
              <a:rPr lang="en-US" dirty="0" err="1" smtClean="0"/>
              <a:t>site.xml</a:t>
            </a:r>
            <a:endParaRPr lang="en-US" dirty="0" smtClean="0"/>
          </a:p>
          <a:p>
            <a:pPr lvl="1"/>
            <a:r>
              <a:rPr lang="en-US" dirty="0" err="1"/>
              <a:t>h</a:t>
            </a:r>
            <a:r>
              <a:rPr lang="en-US" dirty="0" err="1" smtClean="0"/>
              <a:t>dfs-site.xml</a:t>
            </a:r>
            <a:endParaRPr lang="en-US" dirty="0" smtClean="0"/>
          </a:p>
          <a:p>
            <a:pPr lvl="1"/>
            <a:r>
              <a:rPr lang="en-US" dirty="0" err="1"/>
              <a:t>m</a:t>
            </a:r>
            <a:r>
              <a:rPr lang="en-US" dirty="0" err="1" smtClean="0"/>
              <a:t>apred-site.xml</a:t>
            </a:r>
            <a:endParaRPr lang="en-US" dirty="0" smtClean="0"/>
          </a:p>
          <a:p>
            <a:pPr lvl="1"/>
            <a:r>
              <a:rPr lang="en-US" dirty="0"/>
              <a:t>y</a:t>
            </a:r>
            <a:r>
              <a:rPr lang="en-US" dirty="0" smtClean="0"/>
              <a:t>arn-</a:t>
            </a:r>
            <a:r>
              <a:rPr lang="en-US" dirty="0" err="1" smtClean="0"/>
              <a:t>site.xml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4169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Edit core-</a:t>
            </a:r>
            <a:r>
              <a:rPr lang="en-US" dirty="0" err="1" smtClean="0"/>
              <a:t>site.xml</a:t>
            </a:r>
            <a:r>
              <a:rPr lang="en-US" dirty="0" smtClean="0"/>
              <a:t> as shown below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&lt;configuration&gt;</a:t>
            </a:r>
          </a:p>
          <a:p>
            <a:pPr marL="0" indent="0">
              <a:buNone/>
            </a:pPr>
            <a:r>
              <a:rPr lang="en-US" dirty="0"/>
              <a:t> &lt;property&gt;</a:t>
            </a:r>
          </a:p>
          <a:p>
            <a:pPr marL="0" indent="0">
              <a:buNone/>
            </a:pPr>
            <a:r>
              <a:rPr lang="en-US" dirty="0"/>
              <a:t>        &lt;name&gt;</a:t>
            </a:r>
            <a:r>
              <a:rPr lang="en-US" dirty="0" err="1"/>
              <a:t>fs.defaultFS</a:t>
            </a:r>
            <a:r>
              <a:rPr lang="en-US" dirty="0"/>
              <a:t>&lt;/name&gt;</a:t>
            </a:r>
          </a:p>
          <a:p>
            <a:pPr marL="0" indent="0">
              <a:buNone/>
            </a:pPr>
            <a:r>
              <a:rPr lang="en-US" dirty="0"/>
              <a:t>        &lt;value&gt;</a:t>
            </a:r>
            <a:r>
              <a:rPr lang="en-US" dirty="0" err="1"/>
              <a:t>hdfs</a:t>
            </a:r>
            <a:r>
              <a:rPr lang="en-US" dirty="0"/>
              <a:t>://localhost:9000&lt;/value&gt;</a:t>
            </a:r>
          </a:p>
          <a:p>
            <a:pPr marL="0" indent="0">
              <a:buNone/>
            </a:pPr>
            <a:r>
              <a:rPr lang="en-US" dirty="0"/>
              <a:t>&lt;/property&gt;</a:t>
            </a:r>
          </a:p>
          <a:p>
            <a:pPr marL="0" indent="0">
              <a:buNone/>
            </a:pPr>
            <a:r>
              <a:rPr lang="en-US" dirty="0" smtClean="0"/>
              <a:t>&lt;</a:t>
            </a:r>
            <a:r>
              <a:rPr lang="en-US" dirty="0"/>
              <a:t>/configuration&gt;</a:t>
            </a:r>
          </a:p>
        </p:txBody>
      </p:sp>
    </p:spTree>
    <p:extLst>
      <p:ext uri="{BB962C8B-B14F-4D97-AF65-F5344CB8AC3E}">
        <p14:creationId xmlns:p14="http://schemas.microsoft.com/office/powerpoint/2010/main" val="4034665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2794</TotalTime>
  <Words>417</Words>
  <Application>Microsoft Macintosh PowerPoint</Application>
  <PresentationFormat>On-screen Show (4:3)</PresentationFormat>
  <Paragraphs>79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4" baseType="lpstr">
      <vt:lpstr>Arial</vt:lpstr>
      <vt:lpstr>Calibri</vt:lpstr>
      <vt:lpstr>Office Theme</vt:lpstr>
      <vt:lpstr>Apache Hadoop 2.7.2  Installation Guide</vt:lpstr>
      <vt:lpstr>Download a stable release..</vt:lpstr>
      <vt:lpstr>On un-tarring you should have this..</vt:lpstr>
      <vt:lpstr>Setting the JAVA_HOME environment variable</vt:lpstr>
      <vt:lpstr>After setting JAVA_HOME env variable</vt:lpstr>
      <vt:lpstr>Testing the installation</vt:lpstr>
      <vt:lpstr>Hadoop Configuration</vt:lpstr>
      <vt:lpstr>Hadoop in Pseudo-Distributed Mode</vt:lpstr>
      <vt:lpstr>Edit core-site.xml as shown below</vt:lpstr>
      <vt:lpstr>hdfs-site.xml</vt:lpstr>
      <vt:lpstr>Edit mapred-site.xml as shown below</vt:lpstr>
      <vt:lpstr>Edit yarn-site.xml as below</vt:lpstr>
      <vt:lpstr>Formatting the HDFS filesystem</vt:lpstr>
      <vt:lpstr>Starting and Stopping the daemons </vt:lpstr>
      <vt:lpstr>Starting the DFS</vt:lpstr>
      <vt:lpstr>Starting the DFS</vt:lpstr>
      <vt:lpstr>Checking the Hadoop installation</vt:lpstr>
      <vt:lpstr>Setting up the DFS continued</vt:lpstr>
      <vt:lpstr>Starting YARN</vt:lpstr>
      <vt:lpstr>Starting YARN</vt:lpstr>
      <vt:lpstr>Stopping the DFS and YARN</vt:lpstr>
    </vt:vector>
  </TitlesOfParts>
  <Company>SUNY Buffalo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Apache Hadoop  Installation Guide</dc:title>
  <dc:creator>Haimonti Dutta</dc:creator>
  <cp:lastModifiedBy>Ramanpreet Singh Khinda</cp:lastModifiedBy>
  <cp:revision>31</cp:revision>
  <dcterms:created xsi:type="dcterms:W3CDTF">2015-02-01T20:57:20Z</dcterms:created>
  <dcterms:modified xsi:type="dcterms:W3CDTF">2016-03-31T04:29:05Z</dcterms:modified>
</cp:coreProperties>
</file>